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43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67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92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7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2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66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45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7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8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" name="cashreg.wav"/>
          </p:stSnd>
        </p:sndAc>
      </p:transition>
    </mc:Choice>
    <mc:Fallback xmlns="">
      <p:transition advTm="8000">
        <p:push dir="u"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7F3E-F65A-4F31-8070-CBFC4DDF7B38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A250-D51B-4580-B743-A59AA5286F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94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13" name="cashreg.wav"/>
          </p:stSnd>
        </p:sndAc>
      </p:transition>
    </mc:Choice>
    <mc:Fallback xmlns="">
      <p:transition advTm="8000">
        <p:push dir="u"/>
        <p:sndAc>
          <p:stSnd>
            <p:snd r:embed="rId14" name="cashreg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ANA MENDO</a:t>
            </a:r>
            <a:endParaRPr lang="pt-P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54278" cy="1987000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BALANÇO ATIVIDADE</a:t>
            </a:r>
          </a:p>
          <a:p>
            <a:r>
              <a:rPr lang="pt-PT" dirty="0" smtClean="0"/>
              <a:t> Junho de 2018 a Junho de 2023</a:t>
            </a: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5 ANOS</a:t>
            </a:r>
          </a:p>
          <a:p>
            <a:r>
              <a:rPr lang="pt-PT" dirty="0" smtClean="0"/>
              <a:t>Volume total Acumulado de negócios: </a:t>
            </a:r>
            <a:r>
              <a:rPr lang="pt-PT" b="1" cap="all" dirty="0" smtClean="0"/>
              <a:t>9.745.500,00 €</a:t>
            </a:r>
          </a:p>
          <a:p>
            <a:r>
              <a:rPr lang="pt-PT" cap="all" dirty="0" smtClean="0"/>
              <a:t>TOTAL Angariações: 49</a:t>
            </a:r>
          </a:p>
          <a:p>
            <a:pPr fontAlgn="t"/>
            <a:r>
              <a:rPr lang="pt-PT" cap="all" dirty="0" smtClean="0">
                <a:solidFill>
                  <a:schemeClr val="accent4">
                    <a:lumMod val="75000"/>
                  </a:schemeClr>
                </a:solidFill>
              </a:rPr>
              <a:t>Total Transações: 46 </a:t>
            </a:r>
            <a:r>
              <a:rPr lang="pt-PT" sz="1500" cap="all" dirty="0" smtClean="0">
                <a:solidFill>
                  <a:schemeClr val="accent4">
                    <a:lumMod val="75000"/>
                  </a:schemeClr>
                </a:solidFill>
              </a:rPr>
              <a:t>*COMISSÕES COBRADAS TOTAIS 426.720€</a:t>
            </a:r>
            <a:endParaRPr lang="pt-PT" cap="all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t"/>
            <a:endParaRPr lang="pt-PT" cap="all" dirty="0"/>
          </a:p>
          <a:p>
            <a:pPr fontAlgn="t"/>
            <a:endParaRPr lang="pt-PT" cap="all" dirty="0" smtClean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673" y="168051"/>
            <a:ext cx="2379305" cy="2379305"/>
          </a:xfrm>
          <a:prstGeom prst="rect">
            <a:avLst/>
          </a:prstGeom>
        </p:spPr>
      </p:pic>
      <p:pic>
        <p:nvPicPr>
          <p:cNvPr id="1026" name="Imagem 2" descr="cid:5AF58610-2D42-43FD-9CC4-E5CA44B2C370@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44" y="455421"/>
            <a:ext cx="2017290" cy="20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74072"/>
      </p:ext>
    </p:extLst>
  </p:cSld>
  <p:clrMapOvr>
    <a:masterClrMapping/>
  </p:clrMapOvr>
  <p:transition spd="slow" advClick="0" advTm="8000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8458" y="1268963"/>
            <a:ext cx="10534260" cy="894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0" dirty="0" smtClean="0">
                <a:solidFill>
                  <a:srgbClr val="FFFFFF"/>
                </a:solidFill>
                <a:effectLst/>
                <a:latin typeface="Open Sans"/>
              </a:rPr>
              <a:t>negócios</a:t>
            </a:r>
            <a:endParaRPr lang="pt-PT" dirty="0" smtClean="0">
              <a:solidFill>
                <a:srgbClr val="FFFFFF"/>
              </a:solidFill>
              <a:effectLst/>
            </a:endParaRPr>
          </a:p>
          <a:p>
            <a:pPr algn="ctr" fontAlgn="t"/>
            <a:endParaRPr lang="pt-PT" cap="all" dirty="0" smtClean="0"/>
          </a:p>
          <a:p>
            <a:pPr algn="ctr" fontAlgn="t"/>
            <a:endParaRPr lang="pt-PT" sz="1900" dirty="0"/>
          </a:p>
          <a:p>
            <a:pPr algn="ctr" fontAlgn="t"/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Top </a:t>
            </a:r>
            <a:r>
              <a:rPr lang="pt-PT" sz="1900" dirty="0" err="1" smtClean="0">
                <a:solidFill>
                  <a:schemeClr val="accent4">
                    <a:lumMod val="75000"/>
                  </a:schemeClr>
                </a:solidFill>
              </a:rPr>
              <a:t>Producer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 2019</a:t>
            </a:r>
            <a:endParaRPr lang="pt-PT" sz="19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t"/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Top </a:t>
            </a:r>
            <a:r>
              <a:rPr lang="pt-PT" sz="1900" dirty="0" err="1" smtClean="0">
                <a:solidFill>
                  <a:schemeClr val="accent4">
                    <a:lumMod val="75000"/>
                  </a:schemeClr>
                </a:solidFill>
              </a:rPr>
              <a:t>Producer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2020</a:t>
            </a:r>
          </a:p>
          <a:p>
            <a:pPr algn="ctr" fontAlgn="t"/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Top </a:t>
            </a:r>
            <a:r>
              <a:rPr lang="pt-PT" sz="1900" dirty="0" err="1">
                <a:solidFill>
                  <a:schemeClr val="accent4">
                    <a:lumMod val="75000"/>
                  </a:schemeClr>
                </a:solidFill>
              </a:rPr>
              <a:t>Producer</a:t>
            </a:r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2022</a:t>
            </a:r>
          </a:p>
          <a:p>
            <a:pPr algn="ctr" fontAlgn="t"/>
            <a:endParaRPr lang="pt-PT" sz="1900" dirty="0" smtClean="0"/>
          </a:p>
          <a:p>
            <a:pPr algn="ctr" fontAlgn="t"/>
            <a:r>
              <a:rPr lang="pt-PT" sz="1900" dirty="0" smtClean="0"/>
              <a:t>VOLUME NEGÓCIOS - </a:t>
            </a:r>
            <a:r>
              <a:rPr lang="pt-PT" sz="1900" i="1" dirty="0" smtClean="0"/>
              <a:t>PRINCIPAIS DISTINÇÕES</a:t>
            </a:r>
            <a:r>
              <a:rPr lang="pt-PT" sz="1900" dirty="0" smtClean="0"/>
              <a:t>:</a:t>
            </a:r>
          </a:p>
          <a:p>
            <a:pPr algn="ctr" fontAlgn="t"/>
            <a:endParaRPr lang="pt-PT" sz="1900" dirty="0"/>
          </a:p>
          <a:p>
            <a:pPr algn="ctr" fontAlgn="t"/>
            <a:r>
              <a:rPr lang="pt-PT" sz="1900" dirty="0"/>
              <a:t>Nº3 NACIONAL </a:t>
            </a:r>
            <a:r>
              <a:rPr lang="pt-PT" sz="1900" dirty="0" smtClean="0"/>
              <a:t>VN </a:t>
            </a:r>
            <a:r>
              <a:rPr lang="pt-PT" sz="1900" dirty="0"/>
              <a:t>JULHO.2019</a:t>
            </a:r>
          </a:p>
          <a:p>
            <a:pPr algn="ctr" fontAlgn="t"/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Nº1 NACIONAL 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VN OUT.2019</a:t>
            </a:r>
            <a:endParaRPr lang="pt-PT" sz="19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t"/>
            <a:r>
              <a:rPr lang="pt-PT" sz="1900" dirty="0"/>
              <a:t>Nº1 NACIONAL </a:t>
            </a:r>
            <a:r>
              <a:rPr lang="pt-PT" sz="1900" dirty="0" smtClean="0"/>
              <a:t>VN SET.2020</a:t>
            </a:r>
            <a:endParaRPr lang="pt-PT" sz="1900" dirty="0"/>
          </a:p>
          <a:p>
            <a:pPr algn="ctr" fontAlgn="t"/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TOP 10 NACIONAL 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VN MAI</a:t>
            </a:r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. 2021</a:t>
            </a:r>
          </a:p>
          <a:p>
            <a:pPr algn="ctr" fontAlgn="t"/>
            <a:r>
              <a:rPr lang="pt-PT" sz="1900" dirty="0"/>
              <a:t>TOP 25 NACIONAL </a:t>
            </a:r>
            <a:r>
              <a:rPr lang="pt-PT" sz="1900" dirty="0" smtClean="0"/>
              <a:t>VN ABR</a:t>
            </a:r>
            <a:r>
              <a:rPr lang="pt-PT" sz="1900" dirty="0"/>
              <a:t>. 2022</a:t>
            </a:r>
          </a:p>
          <a:p>
            <a:pPr algn="ctr" fontAlgn="t"/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TOP 25 NACIONAL 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VN JUN</a:t>
            </a:r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. 2022</a:t>
            </a:r>
          </a:p>
          <a:p>
            <a:pPr algn="ctr" fontAlgn="t"/>
            <a:r>
              <a:rPr lang="pt-PT" sz="1900" dirty="0"/>
              <a:t>TOP 25 NACIONAL </a:t>
            </a:r>
            <a:r>
              <a:rPr lang="pt-PT" sz="1900" dirty="0" smtClean="0"/>
              <a:t>VN MAR</a:t>
            </a:r>
            <a:r>
              <a:rPr lang="pt-PT" sz="1900" dirty="0"/>
              <a:t>. 2023</a:t>
            </a:r>
          </a:p>
          <a:p>
            <a:pPr algn="ctr" fontAlgn="t"/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TOP 25 NACIONAL </a:t>
            </a:r>
            <a:r>
              <a:rPr lang="pt-PT" sz="1900" dirty="0" smtClean="0">
                <a:solidFill>
                  <a:schemeClr val="accent4">
                    <a:lumMod val="75000"/>
                  </a:schemeClr>
                </a:solidFill>
              </a:rPr>
              <a:t>VN MAI</a:t>
            </a:r>
            <a:r>
              <a:rPr lang="pt-PT" sz="1900" dirty="0">
                <a:solidFill>
                  <a:schemeClr val="accent4">
                    <a:lumMod val="75000"/>
                  </a:schemeClr>
                </a:solidFill>
              </a:rPr>
              <a:t>. 2023</a:t>
            </a:r>
          </a:p>
          <a:p>
            <a:pPr algn="ctr" fontAlgn="t"/>
            <a:endParaRPr lang="pt-PT" sz="1900" dirty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t"/>
            <a:endParaRPr lang="pt-PT" i="1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 fontAlgn="t"/>
            <a:endParaRPr lang="pt-PT" cap="all" dirty="0" smtClean="0"/>
          </a:p>
          <a:p>
            <a:pPr algn="ctr"/>
            <a:r>
              <a:rPr lang="pt-PT" dirty="0"/>
              <a:t> </a:t>
            </a:r>
            <a:br>
              <a:rPr lang="pt-PT" dirty="0"/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763" y="163286"/>
            <a:ext cx="2379305" cy="2379305"/>
          </a:xfrm>
          <a:prstGeom prst="rect">
            <a:avLst/>
          </a:prstGeom>
        </p:spPr>
      </p:pic>
      <p:pic>
        <p:nvPicPr>
          <p:cNvPr id="4" name="Imagem 2" descr="cid:5AF58610-2D42-43FD-9CC4-E5CA44B2C370@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97" y="437599"/>
            <a:ext cx="2017290" cy="20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2" name="cashreg.wav"/>
          </p:stSnd>
        </p:sndAc>
      </p:transition>
    </mc:Choice>
    <mc:Fallback xmlns="">
      <p:transition advTm="8000">
        <p:push dir="u"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40" y="0"/>
            <a:ext cx="2379305" cy="2379305"/>
          </a:xfrm>
          <a:prstGeom prst="rect">
            <a:avLst/>
          </a:prstGeom>
        </p:spPr>
      </p:pic>
      <p:pic>
        <p:nvPicPr>
          <p:cNvPr id="3" name="Imagem 2" descr="cid:5AF58610-2D42-43FD-9CC4-E5CA44B2C370@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65" y="176342"/>
            <a:ext cx="2017290" cy="20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92" y="2258008"/>
            <a:ext cx="4086808" cy="40868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477" y="2258009"/>
            <a:ext cx="4086808" cy="408680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739951" y="1184988"/>
            <a:ext cx="1742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0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4841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8000">
        <p:push dir="u"/>
        <p:sndAc>
          <p:stSnd>
            <p:snd r:embed="rId2" name="cashreg.wav"/>
          </p:stSnd>
        </p:sndAc>
      </p:transition>
    </mc:Choice>
    <mc:Fallback xmlns="">
      <p:transition advTm="8000">
        <p:push dir="u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103</Words>
  <Application>Microsoft Office PowerPoint</Application>
  <PresentationFormat>Ecrã Panorâmico</PresentationFormat>
  <Paragraphs>37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Tema do Office</vt:lpstr>
      <vt:lpstr>ANA MENDO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HP</cp:lastModifiedBy>
  <cp:revision>11</cp:revision>
  <dcterms:created xsi:type="dcterms:W3CDTF">2023-06-04T17:19:28Z</dcterms:created>
  <dcterms:modified xsi:type="dcterms:W3CDTF">2023-06-04T19:15:34Z</dcterms:modified>
</cp:coreProperties>
</file>